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17" r:id="rId2"/>
    <p:sldId id="606" r:id="rId3"/>
    <p:sldId id="614" r:id="rId4"/>
    <p:sldId id="611" r:id="rId5"/>
    <p:sldId id="618" r:id="rId6"/>
    <p:sldId id="621" r:id="rId7"/>
    <p:sldId id="622" r:id="rId8"/>
    <p:sldId id="623" r:id="rId9"/>
    <p:sldId id="619" r:id="rId10"/>
    <p:sldId id="620" r:id="rId11"/>
    <p:sldId id="624" r:id="rId12"/>
    <p:sldId id="613" r:id="rId13"/>
    <p:sldId id="615" r:id="rId14"/>
    <p:sldId id="610" r:id="rId15"/>
    <p:sldId id="612" r:id="rId16"/>
    <p:sldId id="616" r:id="rId17"/>
    <p:sldId id="617" r:id="rId18"/>
  </p:sldIdLst>
  <p:sldSz cx="9144000" cy="5143500" type="screen16x9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мара" initials="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1F53"/>
    <a:srgbClr val="643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4" autoAdjust="0"/>
    <p:restoredTop sz="93369" autoAdjust="0"/>
  </p:normalViewPr>
  <p:slideViewPr>
    <p:cSldViewPr>
      <p:cViewPr>
        <p:scale>
          <a:sx n="90" d="100"/>
          <a:sy n="90" d="100"/>
        </p:scale>
        <p:origin x="-462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38" y="-84"/>
      </p:cViewPr>
      <p:guideLst>
        <p:guide orient="horz" pos="2141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BF8DBF-B957-43AA-A781-6396E94F7402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</dgm:pt>
    <dgm:pt modelId="{17B45F5D-675B-4ACD-B10F-4ABBE4BBECE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Автоматическое распределение УН</a:t>
          </a:r>
        </a:p>
      </dgm:t>
    </dgm:pt>
    <dgm:pt modelId="{D103DB74-8335-4AAC-B806-953B640A64E7}" type="parTrans" cxnId="{FF3B5BDC-BDA9-4301-81BD-C58480DD76AB}">
      <dgm:prSet/>
      <dgm:spPr/>
      <dgm:t>
        <a:bodyPr/>
        <a:lstStyle/>
        <a:p>
          <a:endParaRPr lang="ru-RU"/>
        </a:p>
      </dgm:t>
    </dgm:pt>
    <dgm:pt modelId="{341E9039-9C0A-458E-AE5C-BB65C5298586}" type="sibTrans" cxnId="{FF3B5BDC-BDA9-4301-81BD-C58480DD76AB}">
      <dgm:prSet/>
      <dgm:spPr/>
      <dgm:t>
        <a:bodyPr/>
        <a:lstStyle/>
        <a:p>
          <a:endParaRPr lang="ru-RU"/>
        </a:p>
      </dgm:t>
    </dgm:pt>
    <dgm:pt modelId="{9B19ACCC-B969-49A0-BB59-5C5286F6950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Размещение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документов по итогам обучения </a:t>
          </a:r>
          <a:endParaRPr lang="ru-RU" sz="20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893D96-A9A3-448A-8FB2-886994121581}" type="parTrans" cxnId="{36CE92F1-E56B-4332-87F3-A0421B0AD0EA}">
      <dgm:prSet/>
      <dgm:spPr/>
      <dgm:t>
        <a:bodyPr/>
        <a:lstStyle/>
        <a:p>
          <a:endParaRPr lang="ru-RU"/>
        </a:p>
      </dgm:t>
    </dgm:pt>
    <dgm:pt modelId="{0F1B83A2-E931-4F55-8AD2-AE800F7EDD79}" type="sibTrans" cxnId="{36CE92F1-E56B-4332-87F3-A0421B0AD0EA}">
      <dgm:prSet/>
      <dgm:spPr/>
      <dgm:t>
        <a:bodyPr/>
        <a:lstStyle/>
        <a:p>
          <a:endParaRPr lang="ru-RU"/>
        </a:p>
      </dgm:t>
    </dgm:pt>
    <dgm:pt modelId="{641C5707-3929-484C-A1A9-F9E715638BCA}">
      <dgm:prSet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Анкетирование </a:t>
          </a:r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кандидатов</a:t>
          </a:r>
          <a:endParaRPr lang="ru-RU" sz="20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D27971-7A9C-4474-A719-07609E717862}" type="parTrans" cxnId="{67EADA60-4F7A-420E-B3CE-358BB3BDBB84}">
      <dgm:prSet/>
      <dgm:spPr/>
      <dgm:t>
        <a:bodyPr/>
        <a:lstStyle/>
        <a:p>
          <a:endParaRPr lang="ru-RU"/>
        </a:p>
      </dgm:t>
    </dgm:pt>
    <dgm:pt modelId="{5A77DBFD-BD3D-48ED-AD5E-C48738FD4ABE}" type="sibTrans" cxnId="{67EADA60-4F7A-420E-B3CE-358BB3BDBB84}">
      <dgm:prSet/>
      <dgm:spPr/>
      <dgm:t>
        <a:bodyPr/>
        <a:lstStyle/>
        <a:p>
          <a:endParaRPr lang="ru-RU"/>
        </a:p>
      </dgm:t>
    </dgm:pt>
    <dgm:pt modelId="{E770B3E8-9008-4291-9694-86612A3C24EA}">
      <dgm:prSet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Подача заявлений и запись на курсы</a:t>
          </a:r>
        </a:p>
      </dgm:t>
    </dgm:pt>
    <dgm:pt modelId="{8877CAAE-EDC9-4B7A-B799-A47B79B8C345}" type="parTrans" cxnId="{47AECDC7-F489-4669-876A-7DE7F7AA0F56}">
      <dgm:prSet/>
      <dgm:spPr/>
      <dgm:t>
        <a:bodyPr/>
        <a:lstStyle/>
        <a:p>
          <a:endParaRPr lang="ru-RU"/>
        </a:p>
      </dgm:t>
    </dgm:pt>
    <dgm:pt modelId="{9032511E-6D83-4E0B-943F-C32E336B600F}" type="sibTrans" cxnId="{47AECDC7-F489-4669-876A-7DE7F7AA0F56}">
      <dgm:prSet/>
      <dgm:spPr/>
      <dgm:t>
        <a:bodyPr/>
        <a:lstStyle/>
        <a:p>
          <a:endParaRPr lang="ru-RU"/>
        </a:p>
      </dgm:t>
    </dgm:pt>
    <dgm:pt modelId="{DA7EFC96-D66A-45EA-9105-CA69248A77EB}" type="pres">
      <dgm:prSet presAssocID="{99BF8DBF-B957-43AA-A781-6396E94F7402}" presName="compositeShape" presStyleCnt="0">
        <dgm:presLayoutVars>
          <dgm:dir/>
          <dgm:resizeHandles/>
        </dgm:presLayoutVars>
      </dgm:prSet>
      <dgm:spPr/>
    </dgm:pt>
    <dgm:pt modelId="{476627CD-A204-4D7B-A477-A4170878E513}" type="pres">
      <dgm:prSet presAssocID="{99BF8DBF-B957-43AA-A781-6396E94F7402}" presName="pyramid" presStyleLbl="node1" presStyleIdx="0" presStyleCnt="1" custLinFactNeighborX="-7594"/>
      <dgm:spPr/>
    </dgm:pt>
    <dgm:pt modelId="{F1942A89-44B2-46DE-ABF8-8F229782990D}" type="pres">
      <dgm:prSet presAssocID="{99BF8DBF-B957-43AA-A781-6396E94F7402}" presName="theList" presStyleCnt="0"/>
      <dgm:spPr/>
    </dgm:pt>
    <dgm:pt modelId="{B5E114B7-9D97-4430-9865-1E536E1873B4}" type="pres">
      <dgm:prSet presAssocID="{641C5707-3929-484C-A1A9-F9E715638BCA}" presName="aNode" presStyleLbl="fgAcc1" presStyleIdx="0" presStyleCnt="4" custScaleX="133496" custLinFactNeighborX="7633" custLinFactNeighborY="-25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5C8EA-C855-4170-A868-5BC0B1175F1E}" type="pres">
      <dgm:prSet presAssocID="{641C5707-3929-484C-A1A9-F9E715638BCA}" presName="aSpace" presStyleCnt="0"/>
      <dgm:spPr/>
    </dgm:pt>
    <dgm:pt modelId="{320DF102-A053-4C1C-9C3E-1E06F4AA4FDC}" type="pres">
      <dgm:prSet presAssocID="{17B45F5D-675B-4ACD-B10F-4ABBE4BBECE0}" presName="aNode" presStyleLbl="fgAcc1" presStyleIdx="1" presStyleCnt="4" custScaleX="132827" custLinFactNeighborX="7298" custLinFactNeighborY="8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EF34A-0F7E-43F3-9A0D-5F5EE8E90696}" type="pres">
      <dgm:prSet presAssocID="{17B45F5D-675B-4ACD-B10F-4ABBE4BBECE0}" presName="aSpace" presStyleCnt="0"/>
      <dgm:spPr/>
    </dgm:pt>
    <dgm:pt modelId="{6E1E4AF1-D013-4E79-9184-95964E53C985}" type="pres">
      <dgm:prSet presAssocID="{E770B3E8-9008-4291-9694-86612A3C24EA}" presName="aNode" presStyleLbl="fgAcc1" presStyleIdx="2" presStyleCnt="4" custScaleX="131407" custLinFactNeighborX="6588" custLinFactNeighborY="-42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F5716-8A45-4C5B-9842-22ED6B89A499}" type="pres">
      <dgm:prSet presAssocID="{E770B3E8-9008-4291-9694-86612A3C24EA}" presName="aSpace" presStyleCnt="0"/>
      <dgm:spPr/>
    </dgm:pt>
    <dgm:pt modelId="{83ABC6B4-A9D6-41E6-AEE4-6FE9BDFDAF4B}" type="pres">
      <dgm:prSet presAssocID="{9B19ACCC-B969-49A0-BB59-5C5286F69501}" presName="aNode" presStyleLbl="fgAcc1" presStyleIdx="3" presStyleCnt="4" custScaleX="129028" custLinFactNeighborX="5399" custLinFactNeighborY="-8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3BF16-FD9F-4FD0-B767-C67990DCA19D}" type="pres">
      <dgm:prSet presAssocID="{9B19ACCC-B969-49A0-BB59-5C5286F69501}" presName="aSpace" presStyleCnt="0"/>
      <dgm:spPr/>
    </dgm:pt>
  </dgm:ptLst>
  <dgm:cxnLst>
    <dgm:cxn modelId="{47AECDC7-F489-4669-876A-7DE7F7AA0F56}" srcId="{99BF8DBF-B957-43AA-A781-6396E94F7402}" destId="{E770B3E8-9008-4291-9694-86612A3C24EA}" srcOrd="2" destOrd="0" parTransId="{8877CAAE-EDC9-4B7A-B799-A47B79B8C345}" sibTransId="{9032511E-6D83-4E0B-943F-C32E336B600F}"/>
    <dgm:cxn modelId="{A672BC0C-AE75-423E-BC50-3D1FB18234EC}" type="presOf" srcId="{99BF8DBF-B957-43AA-A781-6396E94F7402}" destId="{DA7EFC96-D66A-45EA-9105-CA69248A77EB}" srcOrd="0" destOrd="0" presId="urn:microsoft.com/office/officeart/2005/8/layout/pyramid2"/>
    <dgm:cxn modelId="{F6B46635-C96C-4FB3-BC27-9DC8D27258A6}" type="presOf" srcId="{E770B3E8-9008-4291-9694-86612A3C24EA}" destId="{6E1E4AF1-D013-4E79-9184-95964E53C985}" srcOrd="0" destOrd="0" presId="urn:microsoft.com/office/officeart/2005/8/layout/pyramid2"/>
    <dgm:cxn modelId="{B60A1D77-FE9D-4CE9-A121-6AEFE0B5EB3C}" type="presOf" srcId="{17B45F5D-675B-4ACD-B10F-4ABBE4BBECE0}" destId="{320DF102-A053-4C1C-9C3E-1E06F4AA4FDC}" srcOrd="0" destOrd="0" presId="urn:microsoft.com/office/officeart/2005/8/layout/pyramid2"/>
    <dgm:cxn modelId="{67EADA60-4F7A-420E-B3CE-358BB3BDBB84}" srcId="{99BF8DBF-B957-43AA-A781-6396E94F7402}" destId="{641C5707-3929-484C-A1A9-F9E715638BCA}" srcOrd="0" destOrd="0" parTransId="{7AD27971-7A9C-4474-A719-07609E717862}" sibTransId="{5A77DBFD-BD3D-48ED-AD5E-C48738FD4ABE}"/>
    <dgm:cxn modelId="{9198AF9F-F69A-4BFE-A508-F5F9B1E5E608}" type="presOf" srcId="{9B19ACCC-B969-49A0-BB59-5C5286F69501}" destId="{83ABC6B4-A9D6-41E6-AEE4-6FE9BDFDAF4B}" srcOrd="0" destOrd="0" presId="urn:microsoft.com/office/officeart/2005/8/layout/pyramid2"/>
    <dgm:cxn modelId="{FF3B5BDC-BDA9-4301-81BD-C58480DD76AB}" srcId="{99BF8DBF-B957-43AA-A781-6396E94F7402}" destId="{17B45F5D-675B-4ACD-B10F-4ABBE4BBECE0}" srcOrd="1" destOrd="0" parTransId="{D103DB74-8335-4AAC-B806-953B640A64E7}" sibTransId="{341E9039-9C0A-458E-AE5C-BB65C5298586}"/>
    <dgm:cxn modelId="{36CE92F1-E56B-4332-87F3-A0421B0AD0EA}" srcId="{99BF8DBF-B957-43AA-A781-6396E94F7402}" destId="{9B19ACCC-B969-49A0-BB59-5C5286F69501}" srcOrd="3" destOrd="0" parTransId="{C3893D96-A9A3-448A-8FB2-886994121581}" sibTransId="{0F1B83A2-E931-4F55-8AD2-AE800F7EDD79}"/>
    <dgm:cxn modelId="{F0B6790C-FC20-40F4-A264-2FDBC78C2C4C}" type="presOf" srcId="{641C5707-3929-484C-A1A9-F9E715638BCA}" destId="{B5E114B7-9D97-4430-9865-1E536E1873B4}" srcOrd="0" destOrd="0" presId="urn:microsoft.com/office/officeart/2005/8/layout/pyramid2"/>
    <dgm:cxn modelId="{F381B83D-4DCA-42FA-8215-6747EAB2D361}" type="presParOf" srcId="{DA7EFC96-D66A-45EA-9105-CA69248A77EB}" destId="{476627CD-A204-4D7B-A477-A4170878E513}" srcOrd="0" destOrd="0" presId="urn:microsoft.com/office/officeart/2005/8/layout/pyramid2"/>
    <dgm:cxn modelId="{63C92684-245E-430E-8241-6FE6FCE348DA}" type="presParOf" srcId="{DA7EFC96-D66A-45EA-9105-CA69248A77EB}" destId="{F1942A89-44B2-46DE-ABF8-8F229782990D}" srcOrd="1" destOrd="0" presId="urn:microsoft.com/office/officeart/2005/8/layout/pyramid2"/>
    <dgm:cxn modelId="{CBD97B42-A222-4937-A289-19E47420A111}" type="presParOf" srcId="{F1942A89-44B2-46DE-ABF8-8F229782990D}" destId="{B5E114B7-9D97-4430-9865-1E536E1873B4}" srcOrd="0" destOrd="0" presId="urn:microsoft.com/office/officeart/2005/8/layout/pyramid2"/>
    <dgm:cxn modelId="{7C65A15D-C708-4938-86C0-E109CE0C97AC}" type="presParOf" srcId="{F1942A89-44B2-46DE-ABF8-8F229782990D}" destId="{C145C8EA-C855-4170-A868-5BC0B1175F1E}" srcOrd="1" destOrd="0" presId="urn:microsoft.com/office/officeart/2005/8/layout/pyramid2"/>
    <dgm:cxn modelId="{B8C0C1F3-3FB7-4840-AEA6-4689063EEF37}" type="presParOf" srcId="{F1942A89-44B2-46DE-ABF8-8F229782990D}" destId="{320DF102-A053-4C1C-9C3E-1E06F4AA4FDC}" srcOrd="2" destOrd="0" presId="urn:microsoft.com/office/officeart/2005/8/layout/pyramid2"/>
    <dgm:cxn modelId="{9833CB77-4CDB-4F4F-B917-A93B62F28D22}" type="presParOf" srcId="{F1942A89-44B2-46DE-ABF8-8F229782990D}" destId="{36BEF34A-0F7E-43F3-9A0D-5F5EE8E90696}" srcOrd="3" destOrd="0" presId="urn:microsoft.com/office/officeart/2005/8/layout/pyramid2"/>
    <dgm:cxn modelId="{AE537ED2-327E-4517-8C2B-EC9DFD638610}" type="presParOf" srcId="{F1942A89-44B2-46DE-ABF8-8F229782990D}" destId="{6E1E4AF1-D013-4E79-9184-95964E53C985}" srcOrd="4" destOrd="0" presId="urn:microsoft.com/office/officeart/2005/8/layout/pyramid2"/>
    <dgm:cxn modelId="{6C6A05D2-26FB-4D0F-B8E8-1DFA46EDC352}" type="presParOf" srcId="{F1942A89-44B2-46DE-ABF8-8F229782990D}" destId="{213F5716-8A45-4C5B-9842-22ED6B89A499}" srcOrd="5" destOrd="0" presId="urn:microsoft.com/office/officeart/2005/8/layout/pyramid2"/>
    <dgm:cxn modelId="{32149EA5-6600-4AAB-854E-60AAE70BE497}" type="presParOf" srcId="{F1942A89-44B2-46DE-ABF8-8F229782990D}" destId="{83ABC6B4-A9D6-41E6-AEE4-6FE9BDFDAF4B}" srcOrd="6" destOrd="0" presId="urn:microsoft.com/office/officeart/2005/8/layout/pyramid2"/>
    <dgm:cxn modelId="{C27167C7-18C3-4E8B-B8B9-F483EDF47937}" type="presParOf" srcId="{F1942A89-44B2-46DE-ABF8-8F229782990D}" destId="{4EB3BF16-FD9F-4FD0-B767-C67990DCA19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705CD2-F497-4B80-A7CE-6D736DC366C5}" type="doc">
      <dgm:prSet loTypeId="urn:microsoft.com/office/officeart/2005/8/layout/radial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6D7B814-7656-41FF-BBBE-93B0F4AF98FA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МР-1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BEDFB1-B82C-43C2-AFFE-A91BF8CA510C}" type="parTrans" cxnId="{AB86EC4F-058A-4FBE-9945-1F78EFCD88DA}">
      <dgm:prSet/>
      <dgm:spPr/>
      <dgm:t>
        <a:bodyPr/>
        <a:lstStyle/>
        <a:p>
          <a:endParaRPr lang="ru-RU"/>
        </a:p>
      </dgm:t>
    </dgm:pt>
    <dgm:pt modelId="{188157B5-2C2F-456D-B0F2-D8CF7A03C692}" type="sibTrans" cxnId="{AB86EC4F-058A-4FBE-9945-1F78EFCD88DA}">
      <dgm:prSet/>
      <dgm:spPr/>
      <dgm:t>
        <a:bodyPr/>
        <a:lstStyle/>
        <a:p>
          <a:endParaRPr lang="ru-RU"/>
        </a:p>
      </dgm:t>
    </dgm:pt>
    <dgm:pt modelId="{1B49BAF3-CCC6-465E-95E5-4DCAC1EDE51E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717D93DA-B934-425A-983B-1933F5D01696}" type="parTrans" cxnId="{7FD469A7-0993-494B-8DF4-446D54F1C131}">
      <dgm:prSet/>
      <dgm:spPr/>
      <dgm:t>
        <a:bodyPr/>
        <a:lstStyle/>
        <a:p>
          <a:endParaRPr lang="ru-RU"/>
        </a:p>
      </dgm:t>
    </dgm:pt>
    <dgm:pt modelId="{BB13E46E-9B0C-49F2-98F3-5C608419454A}" type="sibTrans" cxnId="{7FD469A7-0993-494B-8DF4-446D54F1C131}">
      <dgm:prSet/>
      <dgm:spPr/>
      <dgm:t>
        <a:bodyPr/>
        <a:lstStyle/>
        <a:p>
          <a:endParaRPr lang="ru-RU"/>
        </a:p>
      </dgm:t>
    </dgm:pt>
    <dgm:pt modelId="{210AAAAE-982F-435F-BB39-F17B796C5760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МР-2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ABBDC5-8225-451F-A70B-0C8537DF8D57}" type="parTrans" cxnId="{4187602B-6EC8-463A-A2FD-021E7ED2AB8A}">
      <dgm:prSet/>
      <dgm:spPr/>
      <dgm:t>
        <a:bodyPr/>
        <a:lstStyle/>
        <a:p>
          <a:endParaRPr lang="ru-RU"/>
        </a:p>
      </dgm:t>
    </dgm:pt>
    <dgm:pt modelId="{6228AEFA-EF59-40B0-A97D-92C0CBA24F36}" type="sibTrans" cxnId="{4187602B-6EC8-463A-A2FD-021E7ED2AB8A}">
      <dgm:prSet/>
      <dgm:spPr/>
      <dgm:t>
        <a:bodyPr/>
        <a:lstStyle/>
        <a:p>
          <a:endParaRPr lang="ru-RU"/>
        </a:p>
      </dgm:t>
    </dgm:pt>
    <dgm:pt modelId="{86A346BD-E525-44CA-B552-CFC968B2590A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5228B567-9893-49E5-8019-0E25141B3D2B}" type="parTrans" cxnId="{E65224BE-CD59-4A65-AA59-7A5FE09D582B}">
      <dgm:prSet/>
      <dgm:spPr/>
      <dgm:t>
        <a:bodyPr/>
        <a:lstStyle/>
        <a:p>
          <a:endParaRPr lang="ru-RU"/>
        </a:p>
      </dgm:t>
    </dgm:pt>
    <dgm:pt modelId="{A446B144-C7D2-485A-9983-64C64B5C3BCD}" type="sibTrans" cxnId="{E65224BE-CD59-4A65-AA59-7A5FE09D582B}">
      <dgm:prSet/>
      <dgm:spPr/>
      <dgm:t>
        <a:bodyPr/>
        <a:lstStyle/>
        <a:p>
          <a:endParaRPr lang="ru-RU"/>
        </a:p>
      </dgm:t>
    </dgm:pt>
    <dgm:pt modelId="{CD9D9AC2-C732-4BAA-8C65-C6496F88A3A6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МР-3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0714F4-5255-47A5-BBF3-580ED5DDE8E5}" type="parTrans" cxnId="{87AFEB6D-3E84-46F5-ACE6-8D2772ACC5E2}">
      <dgm:prSet/>
      <dgm:spPr/>
      <dgm:t>
        <a:bodyPr/>
        <a:lstStyle/>
        <a:p>
          <a:endParaRPr lang="ru-RU"/>
        </a:p>
      </dgm:t>
    </dgm:pt>
    <dgm:pt modelId="{6511CFD7-4210-4530-B300-C105A6FEF1DE}" type="sibTrans" cxnId="{87AFEB6D-3E84-46F5-ACE6-8D2772ACC5E2}">
      <dgm:prSet/>
      <dgm:spPr/>
      <dgm:t>
        <a:bodyPr/>
        <a:lstStyle/>
        <a:p>
          <a:endParaRPr lang="ru-RU"/>
        </a:p>
      </dgm:t>
    </dgm:pt>
    <dgm:pt modelId="{8F2A94D5-AFB3-42D2-A8C4-F49B960B5286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3CA5733E-697D-4BC1-B0CF-9DA91EFFFB91}" type="parTrans" cxnId="{28D128A5-9E8D-494D-A167-6E776FB8CF6E}">
      <dgm:prSet/>
      <dgm:spPr/>
      <dgm:t>
        <a:bodyPr/>
        <a:lstStyle/>
        <a:p>
          <a:endParaRPr lang="ru-RU"/>
        </a:p>
      </dgm:t>
    </dgm:pt>
    <dgm:pt modelId="{8AA81E91-8D39-41BE-9D4E-E94BBC3A204E}" type="sibTrans" cxnId="{28D128A5-9E8D-494D-A167-6E776FB8CF6E}">
      <dgm:prSet/>
      <dgm:spPr/>
      <dgm:t>
        <a:bodyPr/>
        <a:lstStyle/>
        <a:p>
          <a:endParaRPr lang="ru-RU"/>
        </a:p>
      </dgm:t>
    </dgm:pt>
    <dgm:pt modelId="{23345C60-4B35-4758-BBA7-21E35AD885C0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3CA1115C-A3BE-47F5-B4E2-9919CAB25402}" type="sibTrans" cxnId="{3CB829BE-017E-4E98-8E79-335BD77CD18B}">
      <dgm:prSet/>
      <dgm:spPr/>
      <dgm:t>
        <a:bodyPr/>
        <a:lstStyle/>
        <a:p>
          <a:endParaRPr lang="ru-RU"/>
        </a:p>
      </dgm:t>
    </dgm:pt>
    <dgm:pt modelId="{CB2EE3E7-452F-4045-AD0A-D4A2D29167DD}" type="parTrans" cxnId="{3CB829BE-017E-4E98-8E79-335BD77CD18B}">
      <dgm:prSet/>
      <dgm:spPr/>
      <dgm:t>
        <a:bodyPr/>
        <a:lstStyle/>
        <a:p>
          <a:endParaRPr lang="ru-RU"/>
        </a:p>
      </dgm:t>
    </dgm:pt>
    <dgm:pt modelId="{0F58AB4C-C978-4DC6-8FC1-58440D1CAEA9}">
      <dgm:prSet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61067CAF-870E-410D-8CD0-A6D8ACF223DF}" type="parTrans" cxnId="{4434B018-C444-408C-83C2-D5275B3820F2}">
      <dgm:prSet/>
      <dgm:spPr/>
      <dgm:t>
        <a:bodyPr/>
        <a:lstStyle/>
        <a:p>
          <a:endParaRPr lang="ru-RU"/>
        </a:p>
      </dgm:t>
    </dgm:pt>
    <dgm:pt modelId="{D0366AD7-1580-47C3-886B-9AC931FB99BD}" type="sibTrans" cxnId="{4434B018-C444-408C-83C2-D5275B3820F2}">
      <dgm:prSet/>
      <dgm:spPr/>
      <dgm:t>
        <a:bodyPr/>
        <a:lstStyle/>
        <a:p>
          <a:endParaRPr lang="ru-RU"/>
        </a:p>
      </dgm:t>
    </dgm:pt>
    <dgm:pt modelId="{C11F8B61-FC43-40C7-940C-E1A5D07D8E77}">
      <dgm:prSet custT="1"/>
      <dgm:spPr/>
      <dgm:t>
        <a:bodyPr/>
        <a:lstStyle/>
        <a:p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gm:t>
    </dgm:pt>
    <dgm:pt modelId="{E1CF17C4-A603-415B-BB2A-956107BA1E57}" type="parTrans" cxnId="{288EE5A8-6B4F-460B-A214-FA000E21253C}">
      <dgm:prSet/>
      <dgm:spPr/>
      <dgm:t>
        <a:bodyPr/>
        <a:lstStyle/>
        <a:p>
          <a:endParaRPr lang="ru-RU"/>
        </a:p>
      </dgm:t>
    </dgm:pt>
    <dgm:pt modelId="{5BD9AFE1-99B2-41D8-8536-AFECCDCF9CFD}" type="sibTrans" cxnId="{288EE5A8-6B4F-460B-A214-FA000E21253C}">
      <dgm:prSet/>
      <dgm:spPr/>
      <dgm:t>
        <a:bodyPr/>
        <a:lstStyle/>
        <a:p>
          <a:endParaRPr lang="ru-RU"/>
        </a:p>
      </dgm:t>
    </dgm:pt>
    <dgm:pt modelId="{932CFC84-2389-441F-99AE-5CFCDA64B968}" type="pres">
      <dgm:prSet presAssocID="{80705CD2-F497-4B80-A7CE-6D736DC366C5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23CC5A-1EE6-4754-BB7E-5100AF83BF61}" type="pres">
      <dgm:prSet presAssocID="{80705CD2-F497-4B80-A7CE-6D736DC366C5}" presName="cycle" presStyleCnt="0"/>
      <dgm:spPr/>
    </dgm:pt>
    <dgm:pt modelId="{CB6D05F9-369D-44EE-B814-848B9567CBC8}" type="pres">
      <dgm:prSet presAssocID="{80705CD2-F497-4B80-A7CE-6D736DC366C5}" presName="centerShape" presStyleCnt="0"/>
      <dgm:spPr/>
    </dgm:pt>
    <dgm:pt modelId="{5911B463-C2F6-4FA2-9CC4-306534BCE705}" type="pres">
      <dgm:prSet presAssocID="{80705CD2-F497-4B80-A7CE-6D736DC366C5}" presName="connSite" presStyleLbl="node1" presStyleIdx="0" presStyleCnt="4"/>
      <dgm:spPr/>
    </dgm:pt>
    <dgm:pt modelId="{A070FDB6-2BD3-4857-909B-BD0E3DA00338}" type="pres">
      <dgm:prSet presAssocID="{80705CD2-F497-4B80-A7CE-6D736DC366C5}" presName="visible" presStyleLbl="node1" presStyleIdx="0" presStyleCnt="4" custScaleX="171931" custLinFactNeighborX="-49556" custLinFactNeighborY="-2803"/>
      <dgm:spPr/>
    </dgm:pt>
    <dgm:pt modelId="{9CDA9FB8-D034-4D61-BD8F-0C783DE5C968}" type="pres">
      <dgm:prSet presAssocID="{87BEDFB1-B82C-43C2-AFFE-A91BF8CA510C}" presName="Name25" presStyleLbl="parChTrans1D1" presStyleIdx="0" presStyleCnt="3"/>
      <dgm:spPr/>
      <dgm:t>
        <a:bodyPr/>
        <a:lstStyle/>
        <a:p>
          <a:endParaRPr lang="ru-RU"/>
        </a:p>
      </dgm:t>
    </dgm:pt>
    <dgm:pt modelId="{0843111C-5509-42E4-9955-1C671FAA3D4B}" type="pres">
      <dgm:prSet presAssocID="{B6D7B814-7656-41FF-BBBE-93B0F4AF98FA}" presName="node" presStyleCnt="0"/>
      <dgm:spPr/>
    </dgm:pt>
    <dgm:pt modelId="{FB884FA8-46BA-49B7-8769-DAFA93D02AFD}" type="pres">
      <dgm:prSet presAssocID="{B6D7B814-7656-41FF-BBBE-93B0F4AF98FA}" presName="parentNode" presStyleLbl="node1" presStyleIdx="1" presStyleCnt="4" custScaleX="133617" custLinFactNeighborX="67933" custLinFactNeighborY="-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6FB648-EA79-4582-968C-676A6F245172}" type="pres">
      <dgm:prSet presAssocID="{B6D7B814-7656-41FF-BBBE-93B0F4AF98FA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1A51C-A8B5-4E5E-AEC2-E84B37FC3705}" type="pres">
      <dgm:prSet presAssocID="{63ABBDC5-8225-451F-A70B-0C8537DF8D57}" presName="Name25" presStyleLbl="parChTrans1D1" presStyleIdx="1" presStyleCnt="3"/>
      <dgm:spPr/>
      <dgm:t>
        <a:bodyPr/>
        <a:lstStyle/>
        <a:p>
          <a:endParaRPr lang="ru-RU"/>
        </a:p>
      </dgm:t>
    </dgm:pt>
    <dgm:pt modelId="{A18303F1-4D9B-4D6B-8ADA-D2BEECA261BE}" type="pres">
      <dgm:prSet presAssocID="{210AAAAE-982F-435F-BB39-F17B796C5760}" presName="node" presStyleCnt="0"/>
      <dgm:spPr/>
    </dgm:pt>
    <dgm:pt modelId="{D76A3A94-82BA-4287-85D9-C160335A99D7}" type="pres">
      <dgm:prSet presAssocID="{210AAAAE-982F-435F-BB39-F17B796C5760}" presName="parentNode" presStyleLbl="node1" presStyleIdx="2" presStyleCnt="4" custScaleX="137868" custLinFactX="44450" custLinFactNeighborX="100000" custLinFactNeighborY="-44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0A72E-CC0E-4C26-B2EC-060D2C0E20CF}" type="pres">
      <dgm:prSet presAssocID="{210AAAAE-982F-435F-BB39-F17B796C5760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FF270-C561-4CEC-A955-9687D04A6428}" type="pres">
      <dgm:prSet presAssocID="{DC0714F4-5255-47A5-BBF3-580ED5DDE8E5}" presName="Name25" presStyleLbl="parChTrans1D1" presStyleIdx="2" presStyleCnt="3"/>
      <dgm:spPr/>
      <dgm:t>
        <a:bodyPr/>
        <a:lstStyle/>
        <a:p>
          <a:endParaRPr lang="ru-RU"/>
        </a:p>
      </dgm:t>
    </dgm:pt>
    <dgm:pt modelId="{B0C6917E-7252-44D5-A46A-B78D5C58DFD4}" type="pres">
      <dgm:prSet presAssocID="{CD9D9AC2-C732-4BAA-8C65-C6496F88A3A6}" presName="node" presStyleCnt="0"/>
      <dgm:spPr/>
    </dgm:pt>
    <dgm:pt modelId="{6AE87CA1-EE42-42D7-A284-2E342AF3225E}" type="pres">
      <dgm:prSet presAssocID="{CD9D9AC2-C732-4BAA-8C65-C6496F88A3A6}" presName="parentNode" presStyleLbl="node1" presStyleIdx="3" presStyleCnt="4" custScaleX="134602" custLinFactNeighborX="84590" custLinFactNeighborY="-139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BBD1B-179F-4848-8513-BA6F371BBFDD}" type="pres">
      <dgm:prSet presAssocID="{CD9D9AC2-C732-4BAA-8C65-C6496F88A3A6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8EE5A8-6B4F-460B-A214-FA000E21253C}" srcId="{CD9D9AC2-C732-4BAA-8C65-C6496F88A3A6}" destId="{C11F8B61-FC43-40C7-940C-E1A5D07D8E77}" srcOrd="1" destOrd="0" parTransId="{E1CF17C4-A603-415B-BB2A-956107BA1E57}" sibTransId="{5BD9AFE1-99B2-41D8-8536-AFECCDCF9CFD}"/>
    <dgm:cxn modelId="{E65224BE-CD59-4A65-AA59-7A5FE09D582B}" srcId="{210AAAAE-982F-435F-BB39-F17B796C5760}" destId="{86A346BD-E525-44CA-B552-CFC968B2590A}" srcOrd="0" destOrd="0" parTransId="{5228B567-9893-49E5-8019-0E25141B3D2B}" sibTransId="{A446B144-C7D2-485A-9983-64C64B5C3BCD}"/>
    <dgm:cxn modelId="{4187602B-6EC8-463A-A2FD-021E7ED2AB8A}" srcId="{80705CD2-F497-4B80-A7CE-6D736DC366C5}" destId="{210AAAAE-982F-435F-BB39-F17B796C5760}" srcOrd="1" destOrd="0" parTransId="{63ABBDC5-8225-451F-A70B-0C8537DF8D57}" sibTransId="{6228AEFA-EF59-40B0-A97D-92C0CBA24F36}"/>
    <dgm:cxn modelId="{47D842D4-FB79-4BC4-8A3B-810CFB389E57}" type="presOf" srcId="{80705CD2-F497-4B80-A7CE-6D736DC366C5}" destId="{932CFC84-2389-441F-99AE-5CFCDA64B968}" srcOrd="0" destOrd="0" presId="urn:microsoft.com/office/officeart/2005/8/layout/radial2"/>
    <dgm:cxn modelId="{E68EE2D2-63D1-48C2-9E52-47418920D441}" type="presOf" srcId="{0F58AB4C-C978-4DC6-8FC1-58440D1CAEA9}" destId="{4CD0A72E-CC0E-4C26-B2EC-060D2C0E20CF}" srcOrd="0" destOrd="1" presId="urn:microsoft.com/office/officeart/2005/8/layout/radial2"/>
    <dgm:cxn modelId="{4434B018-C444-408C-83C2-D5275B3820F2}" srcId="{210AAAAE-982F-435F-BB39-F17B796C5760}" destId="{0F58AB4C-C978-4DC6-8FC1-58440D1CAEA9}" srcOrd="1" destOrd="0" parTransId="{61067CAF-870E-410D-8CD0-A6D8ACF223DF}" sibTransId="{D0366AD7-1580-47C3-886B-9AC931FB99BD}"/>
    <dgm:cxn modelId="{A0B1CD75-515E-4523-9A60-7E771D9EB908}" type="presOf" srcId="{86A346BD-E525-44CA-B552-CFC968B2590A}" destId="{4CD0A72E-CC0E-4C26-B2EC-060D2C0E20CF}" srcOrd="0" destOrd="0" presId="urn:microsoft.com/office/officeart/2005/8/layout/radial2"/>
    <dgm:cxn modelId="{E61BD924-278E-4FA4-9C33-2A489789E6A9}" type="presOf" srcId="{B6D7B814-7656-41FF-BBBE-93B0F4AF98FA}" destId="{FB884FA8-46BA-49B7-8769-DAFA93D02AFD}" srcOrd="0" destOrd="0" presId="urn:microsoft.com/office/officeart/2005/8/layout/radial2"/>
    <dgm:cxn modelId="{91939AB7-EDF0-4C07-94B8-02A2BF65FA3F}" type="presOf" srcId="{87BEDFB1-B82C-43C2-AFFE-A91BF8CA510C}" destId="{9CDA9FB8-D034-4D61-BD8F-0C783DE5C968}" srcOrd="0" destOrd="0" presId="urn:microsoft.com/office/officeart/2005/8/layout/radial2"/>
    <dgm:cxn modelId="{DFF0F204-8D40-437F-900B-E3FAE16041E7}" type="presOf" srcId="{23345C60-4B35-4758-BBA7-21E35AD885C0}" destId="{526FB648-EA79-4582-968C-676A6F245172}" srcOrd="0" destOrd="1" presId="urn:microsoft.com/office/officeart/2005/8/layout/radial2"/>
    <dgm:cxn modelId="{3CB829BE-017E-4E98-8E79-335BD77CD18B}" srcId="{B6D7B814-7656-41FF-BBBE-93B0F4AF98FA}" destId="{23345C60-4B35-4758-BBA7-21E35AD885C0}" srcOrd="1" destOrd="0" parTransId="{CB2EE3E7-452F-4045-AD0A-D4A2D29167DD}" sibTransId="{3CA1115C-A3BE-47F5-B4E2-9919CAB25402}"/>
    <dgm:cxn modelId="{4CC07D79-2A34-4C00-8784-E1CE6639D6FF}" type="presOf" srcId="{63ABBDC5-8225-451F-A70B-0C8537DF8D57}" destId="{89D1A51C-A8B5-4E5E-AEC2-E84B37FC3705}" srcOrd="0" destOrd="0" presId="urn:microsoft.com/office/officeart/2005/8/layout/radial2"/>
    <dgm:cxn modelId="{7FD469A7-0993-494B-8DF4-446D54F1C131}" srcId="{B6D7B814-7656-41FF-BBBE-93B0F4AF98FA}" destId="{1B49BAF3-CCC6-465E-95E5-4DCAC1EDE51E}" srcOrd="0" destOrd="0" parTransId="{717D93DA-B934-425A-983B-1933F5D01696}" sibTransId="{BB13E46E-9B0C-49F2-98F3-5C608419454A}"/>
    <dgm:cxn modelId="{0C0C27CB-F24E-4706-9925-6CE2442A0370}" type="presOf" srcId="{210AAAAE-982F-435F-BB39-F17B796C5760}" destId="{D76A3A94-82BA-4287-85D9-C160335A99D7}" srcOrd="0" destOrd="0" presId="urn:microsoft.com/office/officeart/2005/8/layout/radial2"/>
    <dgm:cxn modelId="{87AFEB6D-3E84-46F5-ACE6-8D2772ACC5E2}" srcId="{80705CD2-F497-4B80-A7CE-6D736DC366C5}" destId="{CD9D9AC2-C732-4BAA-8C65-C6496F88A3A6}" srcOrd="2" destOrd="0" parTransId="{DC0714F4-5255-47A5-BBF3-580ED5DDE8E5}" sibTransId="{6511CFD7-4210-4530-B300-C105A6FEF1DE}"/>
    <dgm:cxn modelId="{28D128A5-9E8D-494D-A167-6E776FB8CF6E}" srcId="{CD9D9AC2-C732-4BAA-8C65-C6496F88A3A6}" destId="{8F2A94D5-AFB3-42D2-A8C4-F49B960B5286}" srcOrd="0" destOrd="0" parTransId="{3CA5733E-697D-4BC1-B0CF-9DA91EFFFB91}" sibTransId="{8AA81E91-8D39-41BE-9D4E-E94BBC3A204E}"/>
    <dgm:cxn modelId="{B46217FE-3808-4274-A7A3-74A456E5E876}" type="presOf" srcId="{8F2A94D5-AFB3-42D2-A8C4-F49B960B5286}" destId="{FBFBBD1B-179F-4848-8513-BA6F371BBFDD}" srcOrd="0" destOrd="0" presId="urn:microsoft.com/office/officeart/2005/8/layout/radial2"/>
    <dgm:cxn modelId="{74CB5EEE-B862-4837-AB8C-76849FC5FF78}" type="presOf" srcId="{1B49BAF3-CCC6-465E-95E5-4DCAC1EDE51E}" destId="{526FB648-EA79-4582-968C-676A6F245172}" srcOrd="0" destOrd="0" presId="urn:microsoft.com/office/officeart/2005/8/layout/radial2"/>
    <dgm:cxn modelId="{1E9F7F96-50A4-42F3-AA13-D489B87A0D3D}" type="presOf" srcId="{CD9D9AC2-C732-4BAA-8C65-C6496F88A3A6}" destId="{6AE87CA1-EE42-42D7-A284-2E342AF3225E}" srcOrd="0" destOrd="0" presId="urn:microsoft.com/office/officeart/2005/8/layout/radial2"/>
    <dgm:cxn modelId="{5FA799D1-E31A-4119-A70A-303B3FFB8713}" type="presOf" srcId="{DC0714F4-5255-47A5-BBF3-580ED5DDE8E5}" destId="{3CCFF270-C561-4CEC-A955-9687D04A6428}" srcOrd="0" destOrd="0" presId="urn:microsoft.com/office/officeart/2005/8/layout/radial2"/>
    <dgm:cxn modelId="{AB86EC4F-058A-4FBE-9945-1F78EFCD88DA}" srcId="{80705CD2-F497-4B80-A7CE-6D736DC366C5}" destId="{B6D7B814-7656-41FF-BBBE-93B0F4AF98FA}" srcOrd="0" destOrd="0" parTransId="{87BEDFB1-B82C-43C2-AFFE-A91BF8CA510C}" sibTransId="{188157B5-2C2F-456D-B0F2-D8CF7A03C692}"/>
    <dgm:cxn modelId="{B0B60B87-B0CD-43A7-8E71-AE762F91714B}" type="presOf" srcId="{C11F8B61-FC43-40C7-940C-E1A5D07D8E77}" destId="{FBFBBD1B-179F-4848-8513-BA6F371BBFDD}" srcOrd="0" destOrd="1" presId="urn:microsoft.com/office/officeart/2005/8/layout/radial2"/>
    <dgm:cxn modelId="{E0E73CE1-D121-4B12-B72F-797470FA746E}" type="presParOf" srcId="{932CFC84-2389-441F-99AE-5CFCDA64B968}" destId="{BC23CC5A-1EE6-4754-BB7E-5100AF83BF61}" srcOrd="0" destOrd="0" presId="urn:microsoft.com/office/officeart/2005/8/layout/radial2"/>
    <dgm:cxn modelId="{3ABD61E6-4F9C-4737-8702-3874DE972C79}" type="presParOf" srcId="{BC23CC5A-1EE6-4754-BB7E-5100AF83BF61}" destId="{CB6D05F9-369D-44EE-B814-848B9567CBC8}" srcOrd="0" destOrd="0" presId="urn:microsoft.com/office/officeart/2005/8/layout/radial2"/>
    <dgm:cxn modelId="{DD2FD259-486E-4FF7-A1EE-BCB18A759857}" type="presParOf" srcId="{CB6D05F9-369D-44EE-B814-848B9567CBC8}" destId="{5911B463-C2F6-4FA2-9CC4-306534BCE705}" srcOrd="0" destOrd="0" presId="urn:microsoft.com/office/officeart/2005/8/layout/radial2"/>
    <dgm:cxn modelId="{91FD34EA-096C-48F9-871B-41C1476B9F4E}" type="presParOf" srcId="{CB6D05F9-369D-44EE-B814-848B9567CBC8}" destId="{A070FDB6-2BD3-4857-909B-BD0E3DA00338}" srcOrd="1" destOrd="0" presId="urn:microsoft.com/office/officeart/2005/8/layout/radial2"/>
    <dgm:cxn modelId="{B5F3F82C-7C17-4980-A0E6-96BA1D6672CA}" type="presParOf" srcId="{BC23CC5A-1EE6-4754-BB7E-5100AF83BF61}" destId="{9CDA9FB8-D034-4D61-BD8F-0C783DE5C968}" srcOrd="1" destOrd="0" presId="urn:microsoft.com/office/officeart/2005/8/layout/radial2"/>
    <dgm:cxn modelId="{717E242C-9C13-4181-889D-F43D4D824170}" type="presParOf" srcId="{BC23CC5A-1EE6-4754-BB7E-5100AF83BF61}" destId="{0843111C-5509-42E4-9955-1C671FAA3D4B}" srcOrd="2" destOrd="0" presId="urn:microsoft.com/office/officeart/2005/8/layout/radial2"/>
    <dgm:cxn modelId="{C97E03A9-6EC1-49B5-A92E-B4615749165C}" type="presParOf" srcId="{0843111C-5509-42E4-9955-1C671FAA3D4B}" destId="{FB884FA8-46BA-49B7-8769-DAFA93D02AFD}" srcOrd="0" destOrd="0" presId="urn:microsoft.com/office/officeart/2005/8/layout/radial2"/>
    <dgm:cxn modelId="{0CFFA23D-DFA8-4301-A235-3C434BD0845B}" type="presParOf" srcId="{0843111C-5509-42E4-9955-1C671FAA3D4B}" destId="{526FB648-EA79-4582-968C-676A6F245172}" srcOrd="1" destOrd="0" presId="urn:microsoft.com/office/officeart/2005/8/layout/radial2"/>
    <dgm:cxn modelId="{5F814E89-5217-4B04-A48A-7FAADC145158}" type="presParOf" srcId="{BC23CC5A-1EE6-4754-BB7E-5100AF83BF61}" destId="{89D1A51C-A8B5-4E5E-AEC2-E84B37FC3705}" srcOrd="3" destOrd="0" presId="urn:microsoft.com/office/officeart/2005/8/layout/radial2"/>
    <dgm:cxn modelId="{CB7E7F36-B17D-4811-81D6-E6C901742450}" type="presParOf" srcId="{BC23CC5A-1EE6-4754-BB7E-5100AF83BF61}" destId="{A18303F1-4D9B-4D6B-8ADA-D2BEECA261BE}" srcOrd="4" destOrd="0" presId="urn:microsoft.com/office/officeart/2005/8/layout/radial2"/>
    <dgm:cxn modelId="{46515946-1C82-41F6-9FA1-E38104834A6A}" type="presParOf" srcId="{A18303F1-4D9B-4D6B-8ADA-D2BEECA261BE}" destId="{D76A3A94-82BA-4287-85D9-C160335A99D7}" srcOrd="0" destOrd="0" presId="urn:microsoft.com/office/officeart/2005/8/layout/radial2"/>
    <dgm:cxn modelId="{632D0282-6CE5-4CEB-A5A2-85798EFDF4EB}" type="presParOf" srcId="{A18303F1-4D9B-4D6B-8ADA-D2BEECA261BE}" destId="{4CD0A72E-CC0E-4C26-B2EC-060D2C0E20CF}" srcOrd="1" destOrd="0" presId="urn:microsoft.com/office/officeart/2005/8/layout/radial2"/>
    <dgm:cxn modelId="{3ADA0092-B1B3-4416-B8D0-7A94D4CB5EAF}" type="presParOf" srcId="{BC23CC5A-1EE6-4754-BB7E-5100AF83BF61}" destId="{3CCFF270-C561-4CEC-A955-9687D04A6428}" srcOrd="5" destOrd="0" presId="urn:microsoft.com/office/officeart/2005/8/layout/radial2"/>
    <dgm:cxn modelId="{C8E15900-FA20-4B3E-9F3D-14EF8A14DC5F}" type="presParOf" srcId="{BC23CC5A-1EE6-4754-BB7E-5100AF83BF61}" destId="{B0C6917E-7252-44D5-A46A-B78D5C58DFD4}" srcOrd="6" destOrd="0" presId="urn:microsoft.com/office/officeart/2005/8/layout/radial2"/>
    <dgm:cxn modelId="{EA5717FD-711D-48E6-B52D-8EE11D0B4AB9}" type="presParOf" srcId="{B0C6917E-7252-44D5-A46A-B78D5C58DFD4}" destId="{6AE87CA1-EE42-42D7-A284-2E342AF3225E}" srcOrd="0" destOrd="0" presId="urn:microsoft.com/office/officeart/2005/8/layout/radial2"/>
    <dgm:cxn modelId="{8AB5A078-C72E-4208-A3B2-D37144AB73A6}" type="presParOf" srcId="{B0C6917E-7252-44D5-A46A-B78D5C58DFD4}" destId="{FBFBBD1B-179F-4848-8513-BA6F371BBFDD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6627CD-A204-4D7B-A477-A4170878E513}">
      <dsp:nvSpPr>
        <dsp:cNvPr id="0" name=""/>
        <dsp:cNvSpPr/>
      </dsp:nvSpPr>
      <dsp:spPr>
        <a:xfrm>
          <a:off x="44309" y="0"/>
          <a:ext cx="3816424" cy="3816424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5E114B7-9D97-4430-9865-1E536E1873B4}">
      <dsp:nvSpPr>
        <dsp:cNvPr id="0" name=""/>
        <dsp:cNvSpPr/>
      </dsp:nvSpPr>
      <dsp:spPr>
        <a:xfrm>
          <a:off x="2016226" y="360041"/>
          <a:ext cx="3311602" cy="6783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Анкетирование </a:t>
          </a: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кандидатов</a:t>
          </a:r>
          <a:endParaRPr lang="ru-RU" sz="20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49338" y="393153"/>
        <a:ext cx="3245378" cy="612085"/>
      </dsp:txXfrm>
    </dsp:sp>
    <dsp:sp modelId="{320DF102-A053-4C1C-9C3E-1E06F4AA4FDC}">
      <dsp:nvSpPr>
        <dsp:cNvPr id="0" name=""/>
        <dsp:cNvSpPr/>
      </dsp:nvSpPr>
      <dsp:spPr>
        <a:xfrm>
          <a:off x="2016214" y="1152128"/>
          <a:ext cx="3295006" cy="6783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Автоматическое распределение УН</a:t>
          </a:r>
        </a:p>
      </dsp:txBody>
      <dsp:txXfrm>
        <a:off x="2049326" y="1185240"/>
        <a:ext cx="3228782" cy="612085"/>
      </dsp:txXfrm>
    </dsp:sp>
    <dsp:sp modelId="{6E1E4AF1-D013-4E79-9184-95964E53C985}">
      <dsp:nvSpPr>
        <dsp:cNvPr id="0" name=""/>
        <dsp:cNvSpPr/>
      </dsp:nvSpPr>
      <dsp:spPr>
        <a:xfrm>
          <a:off x="2016214" y="1872209"/>
          <a:ext cx="3259781" cy="6783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Подача заявлений и запись на курсы</a:t>
          </a:r>
        </a:p>
      </dsp:txBody>
      <dsp:txXfrm>
        <a:off x="2049326" y="1905321"/>
        <a:ext cx="3193557" cy="612085"/>
      </dsp:txXfrm>
    </dsp:sp>
    <dsp:sp modelId="{83ABC6B4-A9D6-41E6-AEE4-6FE9BDFDAF4B}">
      <dsp:nvSpPr>
        <dsp:cNvPr id="0" name=""/>
        <dsp:cNvSpPr/>
      </dsp:nvSpPr>
      <dsp:spPr>
        <a:xfrm>
          <a:off x="2016226" y="2664296"/>
          <a:ext cx="3200766" cy="67830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Размещение </a:t>
          </a:r>
          <a:r>
            <a:rPr lang="ru-RU" sz="2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документов по итогам обучения </a:t>
          </a:r>
          <a:endParaRPr lang="ru-RU" sz="20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49338" y="2697408"/>
        <a:ext cx="3134542" cy="6120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CFF270-C561-4CEC-A955-9687D04A6428}">
      <dsp:nvSpPr>
        <dsp:cNvPr id="0" name=""/>
        <dsp:cNvSpPr/>
      </dsp:nvSpPr>
      <dsp:spPr>
        <a:xfrm rot="1625437">
          <a:off x="3420257" y="2599994"/>
          <a:ext cx="1287950" cy="39990"/>
        </a:xfrm>
        <a:custGeom>
          <a:avLst/>
          <a:gdLst/>
          <a:ahLst/>
          <a:cxnLst/>
          <a:rect l="0" t="0" r="0" b="0"/>
          <a:pathLst>
            <a:path>
              <a:moveTo>
                <a:pt x="0" y="19995"/>
              </a:moveTo>
              <a:lnTo>
                <a:pt x="1287950" y="1999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1A51C-A8B5-4E5E-AEC2-E84B37FC3705}">
      <dsp:nvSpPr>
        <dsp:cNvPr id="0" name=""/>
        <dsp:cNvSpPr/>
      </dsp:nvSpPr>
      <dsp:spPr>
        <a:xfrm rot="21549898">
          <a:off x="3490800" y="1940389"/>
          <a:ext cx="2051591" cy="39990"/>
        </a:xfrm>
        <a:custGeom>
          <a:avLst/>
          <a:gdLst/>
          <a:ahLst/>
          <a:cxnLst/>
          <a:rect l="0" t="0" r="0" b="0"/>
          <a:pathLst>
            <a:path>
              <a:moveTo>
                <a:pt x="0" y="19995"/>
              </a:moveTo>
              <a:lnTo>
                <a:pt x="2051591" y="1999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DA9FB8-D034-4D61-BD8F-0C783DE5C968}">
      <dsp:nvSpPr>
        <dsp:cNvPr id="0" name=""/>
        <dsp:cNvSpPr/>
      </dsp:nvSpPr>
      <dsp:spPr>
        <a:xfrm rot="19679575">
          <a:off x="3400835" y="1233542"/>
          <a:ext cx="1185055" cy="39990"/>
        </a:xfrm>
        <a:custGeom>
          <a:avLst/>
          <a:gdLst/>
          <a:ahLst/>
          <a:cxnLst/>
          <a:rect l="0" t="0" r="0" b="0"/>
          <a:pathLst>
            <a:path>
              <a:moveTo>
                <a:pt x="0" y="19995"/>
              </a:moveTo>
              <a:lnTo>
                <a:pt x="1185055" y="1999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0FDB6-2BD3-4857-909B-BD0E3DA00338}">
      <dsp:nvSpPr>
        <dsp:cNvPr id="0" name=""/>
        <dsp:cNvSpPr/>
      </dsp:nvSpPr>
      <dsp:spPr>
        <a:xfrm>
          <a:off x="236774" y="977407"/>
          <a:ext cx="3281032" cy="190834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84FA8-46BA-49B7-8769-DAFA93D02AFD}">
      <dsp:nvSpPr>
        <dsp:cNvPr id="0" name=""/>
        <dsp:cNvSpPr/>
      </dsp:nvSpPr>
      <dsp:spPr>
        <a:xfrm>
          <a:off x="4317986" y="0"/>
          <a:ext cx="1529922" cy="1145005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МР-1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42038" y="167682"/>
        <a:ext cx="1081818" cy="809641"/>
      </dsp:txXfrm>
    </dsp:sp>
    <dsp:sp modelId="{526FB648-EA79-4582-968C-676A6F245172}">
      <dsp:nvSpPr>
        <dsp:cNvPr id="0" name=""/>
        <dsp:cNvSpPr/>
      </dsp:nvSpPr>
      <dsp:spPr>
        <a:xfrm>
          <a:off x="5481263" y="0"/>
          <a:ext cx="2294883" cy="1145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sp:txBody>
      <dsp:txXfrm>
        <a:off x="5481263" y="0"/>
        <a:ext cx="2294883" cy="1145005"/>
      </dsp:txXfrm>
    </dsp:sp>
    <dsp:sp modelId="{D76A3A94-82BA-4287-85D9-C160335A99D7}">
      <dsp:nvSpPr>
        <dsp:cNvPr id="0" name=""/>
        <dsp:cNvSpPr/>
      </dsp:nvSpPr>
      <dsp:spPr>
        <a:xfrm>
          <a:off x="5542124" y="1361430"/>
          <a:ext cx="1578596" cy="1145005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МР-2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73304" y="1529112"/>
        <a:ext cx="1116236" cy="809641"/>
      </dsp:txXfrm>
    </dsp:sp>
    <dsp:sp modelId="{4CD0A72E-CC0E-4C26-B2EC-060D2C0E20CF}">
      <dsp:nvSpPr>
        <dsp:cNvPr id="0" name=""/>
        <dsp:cNvSpPr/>
      </dsp:nvSpPr>
      <dsp:spPr>
        <a:xfrm>
          <a:off x="6693232" y="1361430"/>
          <a:ext cx="2367894" cy="1145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sp:txBody>
      <dsp:txXfrm>
        <a:off x="6693232" y="1361430"/>
        <a:ext cx="2367894" cy="1145005"/>
      </dsp:txXfrm>
    </dsp:sp>
    <dsp:sp modelId="{6AE87CA1-EE42-42D7-A284-2E342AF3225E}">
      <dsp:nvSpPr>
        <dsp:cNvPr id="0" name=""/>
        <dsp:cNvSpPr/>
      </dsp:nvSpPr>
      <dsp:spPr>
        <a:xfrm>
          <a:off x="4501661" y="2665416"/>
          <a:ext cx="1541200" cy="1145005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Оператор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МР-3</a:t>
          </a:r>
          <a:endParaRPr lang="ru-RU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27365" y="2833098"/>
        <a:ext cx="1089792" cy="809641"/>
      </dsp:txXfrm>
    </dsp:sp>
    <dsp:sp modelId="{FBFBBD1B-179F-4848-8513-BA6F371BBFDD}">
      <dsp:nvSpPr>
        <dsp:cNvPr id="0" name=""/>
        <dsp:cNvSpPr/>
      </dsp:nvSpPr>
      <dsp:spPr>
        <a:xfrm>
          <a:off x="5662118" y="2665416"/>
          <a:ext cx="2311800" cy="11450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ОО-1 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Arial" charset="0"/>
            </a:rPr>
            <a:t>Оператор ОО-2</a:t>
          </a:r>
          <a:endParaRPr lang="ru-RU" sz="18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Arial" charset="0"/>
          </a:endParaRPr>
        </a:p>
      </dsp:txBody>
      <dsp:txXfrm>
        <a:off x="5662118" y="2665416"/>
        <a:ext cx="2311800" cy="11450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3B26767-79F9-4D46-B051-5A6862988A34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AD8D9F1-9591-4D4B-A04A-3707094FF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321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4151EBE-D386-4399-9A5D-72D85B149530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307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6" tIns="47627" rIns="95256" bIns="4762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3"/>
          </a:xfrm>
          <a:prstGeom prst="rect">
            <a:avLst/>
          </a:prstGeom>
        </p:spPr>
        <p:txBody>
          <a:bodyPr vert="horz" lIns="95256" tIns="47627" rIns="95256" bIns="4762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BAF3D5-1B80-4EF4-B75C-FF638E31C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857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96C954-18BA-41A2-995B-E631260102CD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AEE08B2-0914-4407-8CE3-6377AF85DCB3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F78C995-9E73-48D0-9045-A9D09C8C04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32CDA5-1D73-422A-BD80-F6539FF1FB98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70D469-6DA1-43AC-BAE1-B48D74219B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B1EE4AB-0A9C-4E59-879B-AF20E70922A9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D19531-AD65-4D35-B5A4-133574BF74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28D1F62-AC50-4BE5-A28C-0AE1A971E61F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64946AD-5BB7-46EB-888D-F1BEDE7738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4F3282E-3082-42C7-B123-E7670E356F13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9F6CF8-1C5F-41F9-B88B-E5EA7A0805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3483C18-4E6D-4827-8459-017900150775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F7B11E0-FE46-4D50-9335-48D6AE2C02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418A23C-1663-4691-92E3-19616B23F65D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C646F19-232A-496C-A1AA-D8E9BD472E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76BAD6-1FBD-4997-A483-AC086A0BD000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7E6BCA-E7F6-4D08-A90A-0AED8BF0A2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9EC189B-A4EA-4E93-B4A7-3FC7FFD52B30}" type="datetimeFigureOut">
              <a:rPr lang="ru-RU"/>
              <a:pPr>
                <a:defRPr/>
              </a:pPr>
              <a:t>25.06.2015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D975DB6-D327-4D8F-868C-004A25465D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"/>
            <a:ext cx="9144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4763"/>
            <a:ext cx="9144000" cy="4246563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/>
        </p:spPr>
        <p:txBody>
          <a:bodyPr wrap="none" lIns="91425" tIns="45713" rIns="91425" bIns="45713" anchor="ctr"/>
          <a:lstStyle/>
          <a:p>
            <a:pPr defTabSz="15414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alibri" pitchFamily="34" charset="0"/>
              <a:cs typeface="+mn-cs"/>
            </a:endParaRPr>
          </a:p>
        </p:txBody>
      </p:sp>
      <p:pic>
        <p:nvPicPr>
          <p:cNvPr id="1028" name="Рисунок 4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90" y="4629151"/>
            <a:ext cx="1368425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ransition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9663"/>
            <a:ext cx="8136904" cy="144016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квалификации на портале 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edu.tatar.ru</a:t>
            </a:r>
            <a:endParaRPr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7232650" cy="131445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493563"/>
          </a:xfrm>
        </p:spPr>
        <p:txBody>
          <a:bodyPr>
            <a:noAutofit/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 педагога. Повышение квалификации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2355726"/>
            <a:ext cx="3630411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Подача заявлений доступна  </a:t>
            </a: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распределения УН. </a:t>
            </a:r>
          </a:p>
          <a:p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ЛК педагог може</a:t>
            </a: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–</a:t>
            </a:r>
          </a:p>
          <a:p>
            <a:pPr indent="144000">
              <a:buFont typeface="Arial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подать заявление</a:t>
            </a:r>
          </a:p>
          <a:p>
            <a:pPr indent="144000">
              <a:buFont typeface="Arial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записаться в группу</a:t>
            </a:r>
          </a:p>
          <a:p>
            <a:pPr indent="144000">
              <a:buFont typeface="Arial" pitchFamily="34" charset="0"/>
              <a:buChar char="•"/>
            </a:pP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отказаться от заявления с указанием причины</a:t>
            </a:r>
          </a:p>
          <a:p>
            <a:pPr indent="14400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просмотреть </a:t>
            </a: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заявление</a:t>
            </a:r>
          </a:p>
          <a:p>
            <a:pPr marL="342900" indent="144000">
              <a:buFont typeface="Arial" pitchFamily="34" charset="0"/>
              <a:buChar char="•"/>
            </a:pP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9011"/>
            <a:ext cx="5288847" cy="138492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29815"/>
            <a:ext cx="3082348" cy="262043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42180" y="913532"/>
            <a:ext cx="30018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итогам  обучения  в </a:t>
            </a:r>
            <a:r>
              <a:rPr lang="ru-RU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ЛК </a:t>
            </a: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формируется история о </a:t>
            </a:r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повышении квалификации:  - период обучения</a:t>
            </a:r>
          </a:p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тип и номер документа</a:t>
            </a:r>
          </a:p>
          <a:p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заявление с указанием темы курсов</a:t>
            </a:r>
            <a:endParaRPr lang="ru-RU" sz="1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218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оператора МОиН РТ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640" y="3389174"/>
            <a:ext cx="61904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Формирование анкеты и мониторинг результатов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списка кандидатов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Мониторинг операторов ОО и МР </a:t>
            </a:r>
            <a:endParaRPr lang="ru-RU" b="1" dirty="0" smtClea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  <a:p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Формирование </a:t>
            </a:r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реестра курсов и групп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Перераспределение уникальных номеров</a:t>
            </a:r>
          </a:p>
          <a:p>
            <a:r>
              <a:rPr lang="ru-RU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ПК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71550"/>
            <a:ext cx="6262414" cy="247360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4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ЛК</a:t>
            </a:r>
            <a:r>
              <a:rPr lang="ru-RU" sz="3200" dirty="0"/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пользователя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3795886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уровне МОиН РТ  каждому претенденту автоматически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формируется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присваивается УН</a:t>
            </a:r>
          </a:p>
          <a:p>
            <a:r>
              <a:rPr lang="ru-RU" sz="20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Подать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переход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подачу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заявления и запись на курсы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7" y="681621"/>
            <a:ext cx="3393579" cy="1434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20" y="915566"/>
            <a:ext cx="3259541" cy="274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711107"/>
      </p:ext>
    </p:extLst>
  </p:cSld>
  <p:clrMapOvr>
    <a:masterClrMapping/>
  </p:clrMapOvr>
  <p:transition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Основа обучения</a:t>
            </a:r>
          </a:p>
        </p:txBody>
      </p:sp>
      <p:pic>
        <p:nvPicPr>
          <p:cNvPr id="4" name="Содержимое 3" descr="ПК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3218" y="1200151"/>
            <a:ext cx="5477567" cy="33940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Подача заявлений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5977" y="1347615"/>
            <a:ext cx="46085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Заполнение полей заявления</a:t>
            </a:r>
          </a:p>
          <a:p>
            <a:endParaRPr lang="ru-RU" dirty="0"/>
          </a:p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Выбор курса согласно должности и предмета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Выбор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группы   </a:t>
            </a:r>
            <a:endParaRPr lang="ru-RU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Запись в группу (выбрать)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endParaRPr lang="ru-RU" dirty="0"/>
          </a:p>
        </p:txBody>
      </p:sp>
      <p:pic>
        <p:nvPicPr>
          <p:cNvPr id="7" name="Содержимое 6" descr="Запись в группу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915567"/>
            <a:ext cx="3847414" cy="33940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306487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ЛК</a:t>
            </a:r>
            <a:r>
              <a:rPr lang="ru-RU" dirty="0" smtClean="0"/>
              <a:t>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пользователя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8024" y="1491630"/>
            <a:ext cx="41044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ЛК  формируется запись </a:t>
            </a:r>
          </a:p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 выбранной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группе.  </a:t>
            </a:r>
          </a:p>
          <a:p>
            <a:endParaRPr lang="ru-RU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Запись можно – 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удалить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конкретизировать (подробнее)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сохранить до принятия решения или отменить</a:t>
            </a: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записаться на обучение(Подать заявление)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Содержимое 6" descr="Результат записи в группу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987575"/>
            <a:ext cx="4627547" cy="33940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4227762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ЛК пользователя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 descr="Действие- Сохранить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3848" y="987575"/>
            <a:ext cx="5760640" cy="155279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Действие - Подать заявл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42" y="3003799"/>
            <a:ext cx="5908658" cy="145220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9512" y="1131590"/>
            <a:ext cx="27521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Результат сохранения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(Сохранить)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7" y="3075808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Результат записи в группу </a:t>
            </a:r>
          </a:p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(Подать заявление)</a:t>
            </a: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251520" y="1059583"/>
            <a:ext cx="3024336" cy="93610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5280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251520" y="3147814"/>
            <a:ext cx="3024336" cy="93610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5280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йствие - Удалит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9582"/>
            <a:ext cx="4390703" cy="244827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ЛК пользователя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(записаться на другие курсы)</a:t>
            </a:r>
          </a:p>
        </p:txBody>
      </p:sp>
      <p:pic>
        <p:nvPicPr>
          <p:cNvPr id="6" name="Рисунок 5" descr="Действие - Удалить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2223" y="1918023"/>
            <a:ext cx="4176464" cy="2328812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на портале 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edu.tatar.ru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780765"/>
              </p:ext>
            </p:extLst>
          </p:nvPr>
        </p:nvGraphicFramePr>
        <p:xfrm>
          <a:off x="1547664" y="1131590"/>
          <a:ext cx="5472608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Нормативные документы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3231"/>
            <a:ext cx="1472128" cy="33940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912" y="915567"/>
            <a:ext cx="6337523" cy="176450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837" y="2824820"/>
            <a:ext cx="7461275" cy="1672486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62271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Редактирование анкеты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3" y="1779662"/>
            <a:ext cx="4390721" cy="2483029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79204"/>
            <a:ext cx="2837085" cy="2664296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9" y="1203598"/>
            <a:ext cx="38701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Заполнить поля в Анкете –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дата рождения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последние курсы или курсы,    согласно которым необходимо повышение квалификации  в 2016 году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789" y="792514"/>
            <a:ext cx="2887472" cy="1483618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386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Сопровождение модуля ПК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7171192"/>
              </p:ext>
            </p:extLst>
          </p:nvPr>
        </p:nvGraphicFramePr>
        <p:xfrm>
          <a:off x="107504" y="771550"/>
          <a:ext cx="8589640" cy="3970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35572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 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МОиН РТ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083918"/>
            <a:ext cx="4197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Работа пользователей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всех уровней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проводится в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Личном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кабинете</a:t>
            </a:r>
          </a:p>
        </p:txBody>
      </p:sp>
    </p:spTree>
    <p:extLst>
      <p:ext uri="{BB962C8B-B14F-4D97-AF65-F5344CB8AC3E}">
        <p14:creationId xmlns:p14="http://schemas.microsoft.com/office/powerpoint/2010/main" val="2332387543"/>
      </p:ext>
    </p:extLst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руководителя ОО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начальника отдела образования МР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192"/>
            <a:ext cx="4355976" cy="157628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30" y="2198936"/>
            <a:ext cx="5336976" cy="1706960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91830"/>
            <a:ext cx="5256576" cy="1474361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364088" y="1275606"/>
            <a:ext cx="3367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оператора ОО (МР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прохождения </a:t>
            </a:r>
          </a:p>
          <a:p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359953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77899" y="51470"/>
            <a:ext cx="8229600" cy="857250"/>
          </a:xfrm>
        </p:spPr>
        <p:txBody>
          <a:bodyPr>
            <a:noAutofit/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оператора ОО (МР) </a:t>
            </a:r>
            <a:b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95336"/>
            <a:ext cx="6975792" cy="2432734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47664" y="3328070"/>
            <a:ext cx="6255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списков кандидатов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мониторинг присвоения УН и статуса «Отказ»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отображение текущих статусов заявлений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отображение причин статуса «Отказ»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возможность просмотра заявлений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подтверждение прохождения ПК</a:t>
            </a:r>
            <a:endParaRPr lang="ru-RU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3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108520" y="195486"/>
            <a:ext cx="9145016" cy="936104"/>
          </a:xfrm>
        </p:spPr>
        <p:txBody>
          <a:bodyPr>
            <a:noAutofit/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оператора  ОО (МР)</a:t>
            </a:r>
            <a:b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Уникальные номера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03598"/>
            <a:ext cx="7204325" cy="2718257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52051" y="4155926"/>
            <a:ext cx="7063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Перераспредение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УН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– </a:t>
            </a:r>
          </a:p>
          <a:p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при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наличии свободных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присвоение </a:t>
            </a:r>
            <a:r>
              <a:rPr lang="ru-RU" sz="2000" b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УН </a:t>
            </a:r>
            <a:r>
              <a:rPr lang="ru-RU" sz="20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другим педагогам</a:t>
            </a:r>
            <a:endParaRPr lang="ru-RU" sz="20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92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педагога. Анкетирование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5" y="915566"/>
            <a:ext cx="3283049" cy="2893873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127407"/>
            <a:ext cx="5267325" cy="1552575"/>
          </a:xfrm>
          <a:prstGeom prst="rect">
            <a:avLst/>
          </a:prstGeom>
          <a:ln>
            <a:solidFill>
              <a:schemeClr val="accent1">
                <a:alpha val="7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94455"/>
            <a:ext cx="3528386" cy="60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47864" y="987574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«Анкетирование» доступен на этапе  выявления  актуальных программ повышения квалификации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705" y="1938659"/>
            <a:ext cx="2939434" cy="242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36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11304</TotalTime>
  <Words>332</Words>
  <Application>Microsoft Office PowerPoint</Application>
  <PresentationFormat>Экран (16:9)</PresentationFormat>
  <Paragraphs>91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Повышение квалификации на портале edu.tatar.ru</vt:lpstr>
      <vt:lpstr>Этапы на портале edu.tatar.ru</vt:lpstr>
      <vt:lpstr>Нормативные документы</vt:lpstr>
      <vt:lpstr>Редактирование анкеты</vt:lpstr>
      <vt:lpstr>Сопровождение модуля ПК</vt:lpstr>
      <vt:lpstr>Интерфейс руководителя ОО  (начальника отдела образования МР) </vt:lpstr>
      <vt:lpstr>Интерфейс оператора ОО (МР)  </vt:lpstr>
      <vt:lpstr>Интерфейс оператора  ОО (МР) Уникальные номера</vt:lpstr>
      <vt:lpstr>Интерфейс педагога. Анкетирование</vt:lpstr>
      <vt:lpstr>Интерфейс  педагога. Повышение квалификации</vt:lpstr>
      <vt:lpstr>Интерфейс оператора МОиН РТ</vt:lpstr>
      <vt:lpstr>ЛК пользователя</vt:lpstr>
      <vt:lpstr>Основа обучения</vt:lpstr>
      <vt:lpstr>Подача заявлений</vt:lpstr>
      <vt:lpstr>ЛК пользователя</vt:lpstr>
      <vt:lpstr>ЛК пользователя</vt:lpstr>
      <vt:lpstr>ЛК пользователя (записаться на другие курсы)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МИС РТ-Низамиев Ильдар Мунавирович</dc:creator>
  <cp:lastModifiedBy>Тамара</cp:lastModifiedBy>
  <cp:revision>883</cp:revision>
  <dcterms:created xsi:type="dcterms:W3CDTF">2006-08-16T00:00:00Z</dcterms:created>
  <dcterms:modified xsi:type="dcterms:W3CDTF">2015-06-25T06:26:04Z</dcterms:modified>
</cp:coreProperties>
</file>